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90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90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01-Maxims-of-teaching-2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10-Maxims-of-teaching-11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11-Maxims-of-teaching-12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02-Maxims-of-teaching-3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03-Maxims-of-teaching-4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04-Maxims-of-teaching-5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05-Maxims-of-teaching-6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06-Maxims-of-teaching-7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07-Maxims-of-teaching-8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08-Maxims-of-teaching-9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09-Maxims-of-teaching-10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On-screen Show (4:3)</PresentationFormat>
  <Paragraphs>0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0" baseType="lpstr">
      <vt:lpstr>Arial</vt:lpstr>
      <vt:lpstr>SimSun</vt:lpstr>
      <vt:lpstr>Wingdings</vt:lpstr>
      <vt:lpstr>Arial</vt:lpstr>
      <vt:lpstr>Bernard MT Condensed</vt:lpstr>
      <vt:lpstr>Microsoft YaHei</vt:lpstr>
      <vt:lpstr>Arial Unicode MS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>generated using python-pptx</dc:description>
  <cp:lastModifiedBy>Minhaj 342</cp:lastModifiedBy>
  <cp:revision>4</cp:revision>
  <dcterms:created xsi:type="dcterms:W3CDTF">2013-01-27T09:14:00Z</dcterms:created>
  <dcterms:modified xsi:type="dcterms:W3CDTF">2025-08-26T07:30:16Z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46B05D6B867F4D2C9D492435F8A5F98B_12</vt:lpwstr>
  </property>
  <property fmtid="{D5CDD505-2E9C-101B-9397-08002B2CF9AE}" pid="3" name="KSOProductBuildVer">
    <vt:lpwstr>1033-12.2.0.22530</vt:lpwstr>
  </property>
</Properties>
</file>